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1"/>
  </p:normalViewPr>
  <p:slideViewPr>
    <p:cSldViewPr snapToGrid="0" snapToObjects="1">
      <p:cViewPr varScale="1">
        <p:scale>
          <a:sx n="118" d="100"/>
          <a:sy n="118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8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1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6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9834D3-18E5-FF45-977B-F4FE3602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12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79F18A-51AB-AA48-9B03-BC25DD3E5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" y="0"/>
            <a:ext cx="1213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57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B05EE6-5E43-CA4D-9779-55C3A2D1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" y="0"/>
            <a:ext cx="1209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50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FD6F23-69C6-6B41-A672-7E6AA287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" y="0"/>
            <a:ext cx="12143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9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191CDF-DBDE-1E4D-8E27-11ED8063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0" y="0"/>
            <a:ext cx="12130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ED498C-BD90-E04F-929F-CC30810CD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1" y="0"/>
            <a:ext cx="12115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0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00D8BB-0C45-A149-8F59-59E8619A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" y="0"/>
            <a:ext cx="12113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2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36A40F-39A5-0A4D-B8FB-5E7F7137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" y="0"/>
            <a:ext cx="12089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38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5A024E-12A9-7F41-B3A0-3F2B68E9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56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F7B37C-F061-8F49-8228-E22208BE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8"/>
            <a:ext cx="12192000" cy="683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0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AAA04E-2893-E34F-9BAE-25E56B9E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3" y="0"/>
            <a:ext cx="12106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0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36F565-106C-E841-A5B3-6A204AF8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9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F00DD4-5DA9-164C-9035-44BCAF14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" y="0"/>
            <a:ext cx="1215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30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BA3799-BB70-9743-A603-1CC736AC7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" y="0"/>
            <a:ext cx="1212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CFCCA8-CAA4-5346-B562-CACA824A6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6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3E28FA-A78E-2542-BD7E-DCB40AFB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" y="0"/>
            <a:ext cx="12121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4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A3EC78-73FA-C047-B418-134EC2D4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3" y="0"/>
            <a:ext cx="12100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1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9967F7-0294-D748-BD1B-24E104AC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6" y="0"/>
            <a:ext cx="1212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24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C21CFA-B0CC-ED44-B3D7-021C17D2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" y="0"/>
            <a:ext cx="1215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34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FCFD10-DF5A-5541-A98E-F3FFB3FB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6" y="0"/>
            <a:ext cx="12108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1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0788B0-02E3-9141-A4DF-E745AB85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" y="0"/>
            <a:ext cx="1212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55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F4761D-0AB5-974A-B407-C8CE09D4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" y="0"/>
            <a:ext cx="1212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6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9834D3-18E5-FF45-977B-F4FE3602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350B29F-32D7-1740-8A62-CC95714D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48"/>
            <a:ext cx="12192000" cy="6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05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92E3A1-8E07-A845-96A5-2D4E0B87E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" y="0"/>
            <a:ext cx="1212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17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EEFA65-E89C-2149-BA3E-CFB773EB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" y="0"/>
            <a:ext cx="1212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67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0BF3E5-5F9C-2841-A8A5-25970E35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4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55A8C-4073-F741-8E34-8F493950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" y="0"/>
            <a:ext cx="12160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12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2CEDF0-380B-0B41-8B86-5B9DD7DFB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" y="0"/>
            <a:ext cx="1212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6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A54743-EF05-3748-B19C-3B7BC803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22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E505C1-DD5D-9544-823D-B258F66C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" y="0"/>
            <a:ext cx="1212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40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8840F6-CDFA-DC47-B831-6BD427AA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" y="0"/>
            <a:ext cx="1215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64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BD0DE3-EC91-7644-A6D5-CD037568F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" y="0"/>
            <a:ext cx="12175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55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1AAA4D-CBEE-E74F-8E33-799A0F8F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" y="0"/>
            <a:ext cx="1215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2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9834D3-18E5-FF45-977B-F4FE3602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1889026-E20A-C740-877E-63BA25BCB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52"/>
            <a:ext cx="12192000" cy="68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299793-3A93-2F4B-A66E-B4B7A7BF9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" y="0"/>
            <a:ext cx="1212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47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B42E2E-8111-124A-A530-E99856D5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" y="0"/>
            <a:ext cx="1215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91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567C02-4BAB-FE45-AB2F-79A929BC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" y="0"/>
            <a:ext cx="1212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BBDFFA-1A0E-F14C-BDEE-403706EE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13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A28CF2-1123-5548-B7C4-F82A8D28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" y="0"/>
            <a:ext cx="1212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44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B9E4C5-F20B-FA4C-94B0-39B721BD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6" y="0"/>
            <a:ext cx="12108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B2A380-E128-6740-A9D3-14DF72BE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92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AAF930-61B4-B54A-9C6A-000BE213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8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55DDC6-1C6B-3F42-8536-27A88C46D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8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63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9834D3-18E5-FF45-977B-F4FE3602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16D4FCA-6BA2-2645-83C1-D6945B30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90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543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90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888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91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068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793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902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896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771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26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9834D3-18E5-FF45-977B-F4FE3602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420FD3-FBD8-9048-8167-CB218C9B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" y="0"/>
            <a:ext cx="12158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30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754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73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176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333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51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283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087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122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093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080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9834D3-18E5-FF45-977B-F4FE3602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898F122-83D1-B146-9465-63457004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" y="0"/>
            <a:ext cx="12179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58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126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5157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136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540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58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6524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6133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07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264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75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9834D3-18E5-FF45-977B-F4FE3602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C585A31-668B-524E-9934-45A61B7F1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27"/>
            <a:ext cx="12192000" cy="68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1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9834D3-18E5-FF45-977B-F4FE3602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" y="0"/>
            <a:ext cx="12138576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1AAAA2B-D9C4-A840-84F4-A667C5599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9"/>
            <a:ext cx="12192000" cy="68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44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宽屏</PresentationFormat>
  <Paragraphs>0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Microsoft Office User</cp:lastModifiedBy>
  <cp:revision>2</cp:revision>
  <dcterms:created xsi:type="dcterms:W3CDTF">2016-11-19T00:46:32Z</dcterms:created>
  <dcterms:modified xsi:type="dcterms:W3CDTF">2022-03-31T23:43:50Z</dcterms:modified>
</cp:coreProperties>
</file>